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</p:sldIdLst>
  <p:sldSz cy="12858750" cx="10287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7" roundtripDataSignature="AMtx7mixTgMnfI1Ydf0BEJsl+ZuyyNxoW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customschemas.google.com/relationships/presentationmetadata" Target="meta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Google Shape;88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elfoli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4"/>
          <p:cNvSpPr txBox="1"/>
          <p:nvPr>
            <p:ph type="ctrTitle"/>
          </p:nvPr>
        </p:nvSpPr>
        <p:spPr>
          <a:xfrm>
            <a:off x="1285875" y="2104432"/>
            <a:ext cx="7715250" cy="44767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714"/>
              <a:buFont typeface="Play"/>
              <a:buNone/>
              <a:defRPr sz="4714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4"/>
          <p:cNvSpPr txBox="1"/>
          <p:nvPr>
            <p:ph idx="1" type="subTitle"/>
          </p:nvPr>
        </p:nvSpPr>
        <p:spPr>
          <a:xfrm>
            <a:off x="1285875" y="6753822"/>
            <a:ext cx="7715250" cy="3104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86"/>
              <a:buNone/>
              <a:defRPr sz="1886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71"/>
              <a:buNone/>
              <a:defRPr sz="1571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14"/>
              <a:buNone/>
              <a:defRPr sz="1414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57"/>
              <a:buNone/>
              <a:defRPr sz="1257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57"/>
              <a:buNone/>
              <a:defRPr sz="1257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57"/>
              <a:buNone/>
              <a:defRPr sz="1257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57"/>
              <a:buNone/>
              <a:defRPr sz="1257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57"/>
              <a:buNone/>
              <a:defRPr sz="1257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57"/>
              <a:buNone/>
              <a:defRPr sz="1257"/>
            </a:lvl9pPr>
          </a:lstStyle>
          <a:p/>
        </p:txBody>
      </p:sp>
      <p:sp>
        <p:nvSpPr>
          <p:cNvPr id="14" name="Google Shape;14;p4"/>
          <p:cNvSpPr txBox="1"/>
          <p:nvPr>
            <p:ph idx="10" type="dt"/>
          </p:nvPr>
        </p:nvSpPr>
        <p:spPr>
          <a:xfrm>
            <a:off x="707231" y="11918157"/>
            <a:ext cx="2314575" cy="68461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4"/>
          <p:cNvSpPr txBox="1"/>
          <p:nvPr>
            <p:ph idx="11" type="ftr"/>
          </p:nvPr>
        </p:nvSpPr>
        <p:spPr>
          <a:xfrm>
            <a:off x="3407569" y="11918157"/>
            <a:ext cx="3471863" cy="68461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4"/>
          <p:cNvSpPr txBox="1"/>
          <p:nvPr>
            <p:ph idx="12" type="sldNum"/>
          </p:nvPr>
        </p:nvSpPr>
        <p:spPr>
          <a:xfrm>
            <a:off x="7265194" y="11918157"/>
            <a:ext cx="2314575" cy="68461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el und vertikaler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3"/>
          <p:cNvSpPr txBox="1"/>
          <p:nvPr>
            <p:ph type="title"/>
          </p:nvPr>
        </p:nvSpPr>
        <p:spPr>
          <a:xfrm>
            <a:off x="707231" y="684611"/>
            <a:ext cx="8872538" cy="248543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3"/>
          <p:cNvSpPr txBox="1"/>
          <p:nvPr>
            <p:ph idx="1" type="body"/>
          </p:nvPr>
        </p:nvSpPr>
        <p:spPr>
          <a:xfrm rot="5400000">
            <a:off x="1064120" y="3066158"/>
            <a:ext cx="8158760" cy="88725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3"/>
          <p:cNvSpPr txBox="1"/>
          <p:nvPr>
            <p:ph idx="10" type="dt"/>
          </p:nvPr>
        </p:nvSpPr>
        <p:spPr>
          <a:xfrm>
            <a:off x="707231" y="11918157"/>
            <a:ext cx="2314575" cy="68461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3"/>
          <p:cNvSpPr txBox="1"/>
          <p:nvPr>
            <p:ph idx="11" type="ftr"/>
          </p:nvPr>
        </p:nvSpPr>
        <p:spPr>
          <a:xfrm>
            <a:off x="3407569" y="11918157"/>
            <a:ext cx="3471863" cy="68461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3"/>
          <p:cNvSpPr txBox="1"/>
          <p:nvPr>
            <p:ph idx="12" type="sldNum"/>
          </p:nvPr>
        </p:nvSpPr>
        <p:spPr>
          <a:xfrm>
            <a:off x="7265194" y="11918157"/>
            <a:ext cx="2314575" cy="68461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kaler Titel u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4"/>
          <p:cNvSpPr txBox="1"/>
          <p:nvPr>
            <p:ph type="title"/>
          </p:nvPr>
        </p:nvSpPr>
        <p:spPr>
          <a:xfrm rot="5400000">
            <a:off x="3022105" y="5024142"/>
            <a:ext cx="10897196" cy="221813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4"/>
          <p:cNvSpPr txBox="1"/>
          <p:nvPr>
            <p:ph idx="1" type="body"/>
          </p:nvPr>
        </p:nvSpPr>
        <p:spPr>
          <a:xfrm rot="5400000">
            <a:off x="-1478459" y="2870301"/>
            <a:ext cx="10897196" cy="65258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4"/>
          <p:cNvSpPr txBox="1"/>
          <p:nvPr>
            <p:ph idx="10" type="dt"/>
          </p:nvPr>
        </p:nvSpPr>
        <p:spPr>
          <a:xfrm>
            <a:off x="707231" y="11918157"/>
            <a:ext cx="2314575" cy="68461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4"/>
          <p:cNvSpPr txBox="1"/>
          <p:nvPr>
            <p:ph idx="11" type="ftr"/>
          </p:nvPr>
        </p:nvSpPr>
        <p:spPr>
          <a:xfrm>
            <a:off x="3407569" y="11918157"/>
            <a:ext cx="3471863" cy="68461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4"/>
          <p:cNvSpPr txBox="1"/>
          <p:nvPr>
            <p:ph idx="12" type="sldNum"/>
          </p:nvPr>
        </p:nvSpPr>
        <p:spPr>
          <a:xfrm>
            <a:off x="7265194" y="11918157"/>
            <a:ext cx="2314575" cy="68461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el und Inhal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5"/>
          <p:cNvSpPr txBox="1"/>
          <p:nvPr>
            <p:ph type="title"/>
          </p:nvPr>
        </p:nvSpPr>
        <p:spPr>
          <a:xfrm>
            <a:off x="707231" y="684611"/>
            <a:ext cx="8872538" cy="248543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5"/>
          <p:cNvSpPr txBox="1"/>
          <p:nvPr>
            <p:ph idx="1" type="body"/>
          </p:nvPr>
        </p:nvSpPr>
        <p:spPr>
          <a:xfrm>
            <a:off x="707231" y="3423047"/>
            <a:ext cx="8872538" cy="8158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5"/>
          <p:cNvSpPr txBox="1"/>
          <p:nvPr>
            <p:ph idx="10" type="dt"/>
          </p:nvPr>
        </p:nvSpPr>
        <p:spPr>
          <a:xfrm>
            <a:off x="707231" y="11918157"/>
            <a:ext cx="2314575" cy="68461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5"/>
          <p:cNvSpPr txBox="1"/>
          <p:nvPr>
            <p:ph idx="11" type="ftr"/>
          </p:nvPr>
        </p:nvSpPr>
        <p:spPr>
          <a:xfrm>
            <a:off x="3407569" y="11918157"/>
            <a:ext cx="3471863" cy="68461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2" type="sldNum"/>
          </p:nvPr>
        </p:nvSpPr>
        <p:spPr>
          <a:xfrm>
            <a:off x="7265194" y="11918157"/>
            <a:ext cx="2314575" cy="68461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bschnitts-&#10;überschrift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6"/>
          <p:cNvSpPr txBox="1"/>
          <p:nvPr>
            <p:ph type="title"/>
          </p:nvPr>
        </p:nvSpPr>
        <p:spPr>
          <a:xfrm>
            <a:off x="701874" y="3205760"/>
            <a:ext cx="8872538" cy="534888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714"/>
              <a:buFont typeface="Play"/>
              <a:buNone/>
              <a:defRPr sz="4714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6"/>
          <p:cNvSpPr txBox="1"/>
          <p:nvPr>
            <p:ph idx="1" type="body"/>
          </p:nvPr>
        </p:nvSpPr>
        <p:spPr>
          <a:xfrm>
            <a:off x="701874" y="8605245"/>
            <a:ext cx="8872538" cy="28128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57575"/>
              </a:buClr>
              <a:buSzPts val="1886"/>
              <a:buNone/>
              <a:defRPr sz="1886">
                <a:solidFill>
                  <a:srgbClr val="757575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571"/>
              <a:buNone/>
              <a:defRPr sz="1571">
                <a:solidFill>
                  <a:srgbClr val="757575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414"/>
              <a:buNone/>
              <a:defRPr sz="1414">
                <a:solidFill>
                  <a:srgbClr val="757575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257"/>
              <a:buNone/>
              <a:defRPr sz="1257">
                <a:solidFill>
                  <a:srgbClr val="757575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257"/>
              <a:buNone/>
              <a:defRPr sz="1257">
                <a:solidFill>
                  <a:srgbClr val="757575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257"/>
              <a:buNone/>
              <a:defRPr sz="1257">
                <a:solidFill>
                  <a:srgbClr val="757575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257"/>
              <a:buNone/>
              <a:defRPr sz="1257">
                <a:solidFill>
                  <a:srgbClr val="757575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257"/>
              <a:buNone/>
              <a:defRPr sz="1257">
                <a:solidFill>
                  <a:srgbClr val="757575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257"/>
              <a:buNone/>
              <a:defRPr sz="1257">
                <a:solidFill>
                  <a:srgbClr val="757575"/>
                </a:solidFill>
              </a:defRPr>
            </a:lvl9pPr>
          </a:lstStyle>
          <a:p/>
        </p:txBody>
      </p:sp>
      <p:sp>
        <p:nvSpPr>
          <p:cNvPr id="26" name="Google Shape;26;p6"/>
          <p:cNvSpPr txBox="1"/>
          <p:nvPr>
            <p:ph idx="10" type="dt"/>
          </p:nvPr>
        </p:nvSpPr>
        <p:spPr>
          <a:xfrm>
            <a:off x="707231" y="11918157"/>
            <a:ext cx="2314575" cy="68461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1" type="ftr"/>
          </p:nvPr>
        </p:nvSpPr>
        <p:spPr>
          <a:xfrm>
            <a:off x="3407569" y="11918157"/>
            <a:ext cx="3471863" cy="68461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6"/>
          <p:cNvSpPr txBox="1"/>
          <p:nvPr>
            <p:ph idx="12" type="sldNum"/>
          </p:nvPr>
        </p:nvSpPr>
        <p:spPr>
          <a:xfrm>
            <a:off x="7265194" y="11918157"/>
            <a:ext cx="2314575" cy="68461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Zwei Inhalte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7"/>
          <p:cNvSpPr txBox="1"/>
          <p:nvPr>
            <p:ph type="title"/>
          </p:nvPr>
        </p:nvSpPr>
        <p:spPr>
          <a:xfrm>
            <a:off x="707231" y="684611"/>
            <a:ext cx="8872538" cy="248543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7"/>
          <p:cNvSpPr txBox="1"/>
          <p:nvPr>
            <p:ph idx="1" type="body"/>
          </p:nvPr>
        </p:nvSpPr>
        <p:spPr>
          <a:xfrm>
            <a:off x="707231" y="3423047"/>
            <a:ext cx="4371975" cy="8158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7"/>
          <p:cNvSpPr txBox="1"/>
          <p:nvPr>
            <p:ph idx="2" type="body"/>
          </p:nvPr>
        </p:nvSpPr>
        <p:spPr>
          <a:xfrm>
            <a:off x="5207794" y="3423047"/>
            <a:ext cx="4371975" cy="8158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7"/>
          <p:cNvSpPr txBox="1"/>
          <p:nvPr>
            <p:ph idx="10" type="dt"/>
          </p:nvPr>
        </p:nvSpPr>
        <p:spPr>
          <a:xfrm>
            <a:off x="707231" y="11918157"/>
            <a:ext cx="2314575" cy="68461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7"/>
          <p:cNvSpPr txBox="1"/>
          <p:nvPr>
            <p:ph idx="11" type="ftr"/>
          </p:nvPr>
        </p:nvSpPr>
        <p:spPr>
          <a:xfrm>
            <a:off x="3407569" y="11918157"/>
            <a:ext cx="3471863" cy="68461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7"/>
          <p:cNvSpPr txBox="1"/>
          <p:nvPr>
            <p:ph idx="12" type="sldNum"/>
          </p:nvPr>
        </p:nvSpPr>
        <p:spPr>
          <a:xfrm>
            <a:off x="7265194" y="11918157"/>
            <a:ext cx="2314575" cy="68461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gleich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/>
          <p:nvPr>
            <p:ph type="title"/>
          </p:nvPr>
        </p:nvSpPr>
        <p:spPr>
          <a:xfrm>
            <a:off x="708571" y="684611"/>
            <a:ext cx="8872538" cy="248543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8"/>
          <p:cNvSpPr txBox="1"/>
          <p:nvPr>
            <p:ph idx="1" type="body"/>
          </p:nvPr>
        </p:nvSpPr>
        <p:spPr>
          <a:xfrm>
            <a:off x="708572" y="3152181"/>
            <a:ext cx="4351883" cy="154483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86"/>
              <a:buNone/>
              <a:defRPr b="1" sz="1886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71"/>
              <a:buNone/>
              <a:defRPr b="1" sz="1571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14"/>
              <a:buNone/>
              <a:defRPr b="1" sz="1414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57"/>
              <a:buNone/>
              <a:defRPr b="1" sz="1257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57"/>
              <a:buNone/>
              <a:defRPr b="1" sz="1257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57"/>
              <a:buNone/>
              <a:defRPr b="1" sz="1257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57"/>
              <a:buNone/>
              <a:defRPr b="1" sz="1257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57"/>
              <a:buNone/>
              <a:defRPr b="1" sz="1257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57"/>
              <a:buNone/>
              <a:defRPr b="1" sz="1257"/>
            </a:lvl9pPr>
          </a:lstStyle>
          <a:p/>
        </p:txBody>
      </p:sp>
      <p:sp>
        <p:nvSpPr>
          <p:cNvPr id="39" name="Google Shape;39;p8"/>
          <p:cNvSpPr txBox="1"/>
          <p:nvPr>
            <p:ph idx="2" type="body"/>
          </p:nvPr>
        </p:nvSpPr>
        <p:spPr>
          <a:xfrm>
            <a:off x="708572" y="4697016"/>
            <a:ext cx="4351883" cy="690860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8"/>
          <p:cNvSpPr txBox="1"/>
          <p:nvPr>
            <p:ph idx="3" type="body"/>
          </p:nvPr>
        </p:nvSpPr>
        <p:spPr>
          <a:xfrm>
            <a:off x="5207794" y="3152181"/>
            <a:ext cx="4373315" cy="154483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86"/>
              <a:buNone/>
              <a:defRPr b="1" sz="1886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71"/>
              <a:buNone/>
              <a:defRPr b="1" sz="1571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14"/>
              <a:buNone/>
              <a:defRPr b="1" sz="1414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57"/>
              <a:buNone/>
              <a:defRPr b="1" sz="1257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57"/>
              <a:buNone/>
              <a:defRPr b="1" sz="1257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57"/>
              <a:buNone/>
              <a:defRPr b="1" sz="1257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57"/>
              <a:buNone/>
              <a:defRPr b="1" sz="1257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57"/>
              <a:buNone/>
              <a:defRPr b="1" sz="1257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57"/>
              <a:buNone/>
              <a:defRPr b="1" sz="1257"/>
            </a:lvl9pPr>
          </a:lstStyle>
          <a:p/>
        </p:txBody>
      </p:sp>
      <p:sp>
        <p:nvSpPr>
          <p:cNvPr id="41" name="Google Shape;41;p8"/>
          <p:cNvSpPr txBox="1"/>
          <p:nvPr>
            <p:ph idx="4" type="body"/>
          </p:nvPr>
        </p:nvSpPr>
        <p:spPr>
          <a:xfrm>
            <a:off x="5207794" y="4697016"/>
            <a:ext cx="4373315" cy="690860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8"/>
          <p:cNvSpPr txBox="1"/>
          <p:nvPr>
            <p:ph idx="10" type="dt"/>
          </p:nvPr>
        </p:nvSpPr>
        <p:spPr>
          <a:xfrm>
            <a:off x="707231" y="11918157"/>
            <a:ext cx="2314575" cy="68461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8"/>
          <p:cNvSpPr txBox="1"/>
          <p:nvPr>
            <p:ph idx="11" type="ftr"/>
          </p:nvPr>
        </p:nvSpPr>
        <p:spPr>
          <a:xfrm>
            <a:off x="3407569" y="11918157"/>
            <a:ext cx="3471863" cy="68461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8"/>
          <p:cNvSpPr txBox="1"/>
          <p:nvPr>
            <p:ph idx="12" type="sldNum"/>
          </p:nvPr>
        </p:nvSpPr>
        <p:spPr>
          <a:xfrm>
            <a:off x="7265194" y="11918157"/>
            <a:ext cx="2314575" cy="68461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r Titel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 txBox="1"/>
          <p:nvPr>
            <p:ph type="title"/>
          </p:nvPr>
        </p:nvSpPr>
        <p:spPr>
          <a:xfrm>
            <a:off x="707231" y="684611"/>
            <a:ext cx="8872538" cy="248543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9"/>
          <p:cNvSpPr txBox="1"/>
          <p:nvPr>
            <p:ph idx="10" type="dt"/>
          </p:nvPr>
        </p:nvSpPr>
        <p:spPr>
          <a:xfrm>
            <a:off x="707231" y="11918157"/>
            <a:ext cx="2314575" cy="68461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9"/>
          <p:cNvSpPr txBox="1"/>
          <p:nvPr>
            <p:ph idx="11" type="ftr"/>
          </p:nvPr>
        </p:nvSpPr>
        <p:spPr>
          <a:xfrm>
            <a:off x="3407569" y="11918157"/>
            <a:ext cx="3471863" cy="68461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9"/>
          <p:cNvSpPr txBox="1"/>
          <p:nvPr>
            <p:ph idx="12" type="sldNum"/>
          </p:nvPr>
        </p:nvSpPr>
        <p:spPr>
          <a:xfrm>
            <a:off x="7265194" y="11918157"/>
            <a:ext cx="2314575" cy="68461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eer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0"/>
          <p:cNvSpPr txBox="1"/>
          <p:nvPr>
            <p:ph idx="10" type="dt"/>
          </p:nvPr>
        </p:nvSpPr>
        <p:spPr>
          <a:xfrm>
            <a:off x="707231" y="11918157"/>
            <a:ext cx="2314575" cy="68461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0"/>
          <p:cNvSpPr txBox="1"/>
          <p:nvPr>
            <p:ph idx="11" type="ftr"/>
          </p:nvPr>
        </p:nvSpPr>
        <p:spPr>
          <a:xfrm>
            <a:off x="3407569" y="11918157"/>
            <a:ext cx="3471863" cy="68461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0"/>
          <p:cNvSpPr txBox="1"/>
          <p:nvPr>
            <p:ph idx="12" type="sldNum"/>
          </p:nvPr>
        </p:nvSpPr>
        <p:spPr>
          <a:xfrm>
            <a:off x="7265194" y="11918157"/>
            <a:ext cx="2314575" cy="68461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halt mit Überschrift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1"/>
          <p:cNvSpPr txBox="1"/>
          <p:nvPr>
            <p:ph type="title"/>
          </p:nvPr>
        </p:nvSpPr>
        <p:spPr>
          <a:xfrm>
            <a:off x="708572" y="857250"/>
            <a:ext cx="3317825" cy="300037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14"/>
              <a:buFont typeface="Play"/>
              <a:buNone/>
              <a:defRPr sz="2514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1"/>
          <p:cNvSpPr txBox="1"/>
          <p:nvPr>
            <p:ph idx="1" type="body"/>
          </p:nvPr>
        </p:nvSpPr>
        <p:spPr>
          <a:xfrm>
            <a:off x="4373315" y="1851424"/>
            <a:ext cx="5207794" cy="913804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8239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514"/>
              <a:buChar char="•"/>
              <a:defRPr sz="2514"/>
            </a:lvl1pPr>
            <a:lvl2pPr indent="-3683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  <a:defRPr sz="2200"/>
            </a:lvl2pPr>
            <a:lvl3pPr indent="-348361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86"/>
              <a:buChar char="•"/>
              <a:defRPr sz="1886"/>
            </a:lvl3pPr>
            <a:lvl4pPr indent="-328358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71"/>
              <a:buChar char="•"/>
              <a:defRPr sz="1571"/>
            </a:lvl4pPr>
            <a:lvl5pPr indent="-328358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71"/>
              <a:buChar char="•"/>
              <a:defRPr sz="1571"/>
            </a:lvl5pPr>
            <a:lvl6pPr indent="-328358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71"/>
              <a:buChar char="•"/>
              <a:defRPr sz="1571"/>
            </a:lvl6pPr>
            <a:lvl7pPr indent="-328358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71"/>
              <a:buChar char="•"/>
              <a:defRPr sz="1571"/>
            </a:lvl7pPr>
            <a:lvl8pPr indent="-328358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71"/>
              <a:buChar char="•"/>
              <a:defRPr sz="1571"/>
            </a:lvl8pPr>
            <a:lvl9pPr indent="-328358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71"/>
              <a:buChar char="•"/>
              <a:defRPr sz="1571"/>
            </a:lvl9pPr>
          </a:lstStyle>
          <a:p/>
        </p:txBody>
      </p:sp>
      <p:sp>
        <p:nvSpPr>
          <p:cNvPr id="57" name="Google Shape;57;p11"/>
          <p:cNvSpPr txBox="1"/>
          <p:nvPr>
            <p:ph idx="2" type="body"/>
          </p:nvPr>
        </p:nvSpPr>
        <p:spPr>
          <a:xfrm>
            <a:off x="708572" y="3857626"/>
            <a:ext cx="3317825" cy="71467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57"/>
              <a:buNone/>
              <a:defRPr sz="1257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43"/>
              <a:buNone/>
              <a:defRPr sz="943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786"/>
              <a:buNone/>
              <a:defRPr sz="786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786"/>
              <a:buNone/>
              <a:defRPr sz="786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786"/>
              <a:buNone/>
              <a:defRPr sz="786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786"/>
              <a:buNone/>
              <a:defRPr sz="786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786"/>
              <a:buNone/>
              <a:defRPr sz="786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786"/>
              <a:buNone/>
              <a:defRPr sz="786"/>
            </a:lvl9pPr>
          </a:lstStyle>
          <a:p/>
        </p:txBody>
      </p:sp>
      <p:sp>
        <p:nvSpPr>
          <p:cNvPr id="58" name="Google Shape;58;p11"/>
          <p:cNvSpPr txBox="1"/>
          <p:nvPr>
            <p:ph idx="10" type="dt"/>
          </p:nvPr>
        </p:nvSpPr>
        <p:spPr>
          <a:xfrm>
            <a:off x="707231" y="11918157"/>
            <a:ext cx="2314575" cy="68461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1"/>
          <p:cNvSpPr txBox="1"/>
          <p:nvPr>
            <p:ph idx="11" type="ftr"/>
          </p:nvPr>
        </p:nvSpPr>
        <p:spPr>
          <a:xfrm>
            <a:off x="3407569" y="11918157"/>
            <a:ext cx="3471863" cy="68461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1"/>
          <p:cNvSpPr txBox="1"/>
          <p:nvPr>
            <p:ph idx="12" type="sldNum"/>
          </p:nvPr>
        </p:nvSpPr>
        <p:spPr>
          <a:xfrm>
            <a:off x="7265194" y="11918157"/>
            <a:ext cx="2314575" cy="68461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ld mit Überschrift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2"/>
          <p:cNvSpPr txBox="1"/>
          <p:nvPr>
            <p:ph type="title"/>
          </p:nvPr>
        </p:nvSpPr>
        <p:spPr>
          <a:xfrm>
            <a:off x="708572" y="857250"/>
            <a:ext cx="3317825" cy="300037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14"/>
              <a:buFont typeface="Play"/>
              <a:buNone/>
              <a:defRPr sz="2514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2"/>
          <p:cNvSpPr/>
          <p:nvPr>
            <p:ph idx="2" type="pic"/>
          </p:nvPr>
        </p:nvSpPr>
        <p:spPr>
          <a:xfrm>
            <a:off x="4373315" y="1851424"/>
            <a:ext cx="5207794" cy="9138046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2"/>
          <p:cNvSpPr txBox="1"/>
          <p:nvPr>
            <p:ph idx="1" type="body"/>
          </p:nvPr>
        </p:nvSpPr>
        <p:spPr>
          <a:xfrm>
            <a:off x="708572" y="3857626"/>
            <a:ext cx="3317825" cy="71467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57"/>
              <a:buNone/>
              <a:defRPr sz="1257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43"/>
              <a:buNone/>
              <a:defRPr sz="943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786"/>
              <a:buNone/>
              <a:defRPr sz="786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786"/>
              <a:buNone/>
              <a:defRPr sz="786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786"/>
              <a:buNone/>
              <a:defRPr sz="786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786"/>
              <a:buNone/>
              <a:defRPr sz="786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786"/>
              <a:buNone/>
              <a:defRPr sz="786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786"/>
              <a:buNone/>
              <a:defRPr sz="786"/>
            </a:lvl9pPr>
          </a:lstStyle>
          <a:p/>
        </p:txBody>
      </p:sp>
      <p:sp>
        <p:nvSpPr>
          <p:cNvPr id="65" name="Google Shape;65;p12"/>
          <p:cNvSpPr txBox="1"/>
          <p:nvPr>
            <p:ph idx="10" type="dt"/>
          </p:nvPr>
        </p:nvSpPr>
        <p:spPr>
          <a:xfrm>
            <a:off x="707231" y="11918157"/>
            <a:ext cx="2314575" cy="68461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2"/>
          <p:cNvSpPr txBox="1"/>
          <p:nvPr>
            <p:ph idx="11" type="ftr"/>
          </p:nvPr>
        </p:nvSpPr>
        <p:spPr>
          <a:xfrm>
            <a:off x="3407569" y="11918157"/>
            <a:ext cx="3471863" cy="68461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2"/>
          <p:cNvSpPr txBox="1"/>
          <p:nvPr>
            <p:ph idx="12" type="sldNum"/>
          </p:nvPr>
        </p:nvSpPr>
        <p:spPr>
          <a:xfrm>
            <a:off x="7265194" y="11918157"/>
            <a:ext cx="2314575" cy="68461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"/>
          <p:cNvSpPr txBox="1"/>
          <p:nvPr>
            <p:ph type="title"/>
          </p:nvPr>
        </p:nvSpPr>
        <p:spPr>
          <a:xfrm>
            <a:off x="707231" y="684611"/>
            <a:ext cx="8872538" cy="248543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Play"/>
              <a:buNone/>
              <a:defRPr b="0" i="0" sz="4400" u="none" cap="none" strike="noStrike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3"/>
          <p:cNvSpPr txBox="1"/>
          <p:nvPr>
            <p:ph idx="1" type="body"/>
          </p:nvPr>
        </p:nvSpPr>
        <p:spPr>
          <a:xfrm>
            <a:off x="707231" y="3423047"/>
            <a:ext cx="8872538" cy="8158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3"/>
          <p:cNvSpPr txBox="1"/>
          <p:nvPr>
            <p:ph idx="10" type="dt"/>
          </p:nvPr>
        </p:nvSpPr>
        <p:spPr>
          <a:xfrm>
            <a:off x="707231" y="11918157"/>
            <a:ext cx="2314575" cy="68461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43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Google Shape;9;p3"/>
          <p:cNvSpPr txBox="1"/>
          <p:nvPr>
            <p:ph idx="11" type="ftr"/>
          </p:nvPr>
        </p:nvSpPr>
        <p:spPr>
          <a:xfrm>
            <a:off x="3407569" y="11918157"/>
            <a:ext cx="3471863" cy="68461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43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Google Shape;10;p3"/>
          <p:cNvSpPr txBox="1"/>
          <p:nvPr>
            <p:ph idx="12" type="sldNum"/>
          </p:nvPr>
        </p:nvSpPr>
        <p:spPr>
          <a:xfrm>
            <a:off x="7265194" y="11918157"/>
            <a:ext cx="2314575" cy="68461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943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943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943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943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943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943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943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943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943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"/>
          <p:cNvPicPr preferRelativeResize="0"/>
          <p:nvPr/>
        </p:nvPicPr>
        <p:blipFill rotWithShape="1">
          <a:blip r:embed="rId3">
            <a:alphaModFix/>
          </a:blip>
          <a:srcRect b="23856" l="-69" r="68" t="9563"/>
          <a:stretch/>
        </p:blipFill>
        <p:spPr>
          <a:xfrm>
            <a:off x="-3118" y="6780584"/>
            <a:ext cx="4527143" cy="4521249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"/>
          <p:cNvSpPr txBox="1"/>
          <p:nvPr/>
        </p:nvSpPr>
        <p:spPr>
          <a:xfrm>
            <a:off x="4966159" y="9525607"/>
            <a:ext cx="5208517" cy="2028117"/>
          </a:xfrm>
          <a:prstGeom prst="rect">
            <a:avLst/>
          </a:prstGeom>
          <a:noFill/>
          <a:ln>
            <a:noFill/>
          </a:ln>
        </p:spPr>
        <p:txBody>
          <a:bodyPr anchorCtr="0" anchor="t" bIns="35900" lIns="71825" spcFirstLastPara="1" rIns="71825" wrap="square" tIns="359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b="1" i="0" lang="de-DE" sz="28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Erika Mustermann 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b="0" i="0" lang="de-DE" sz="28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Geschäftsführerin 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b="0" i="0" lang="de-DE" sz="28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Firma GmbH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Google Shape;90;p2"/>
          <p:cNvPicPr preferRelativeResize="0"/>
          <p:nvPr/>
        </p:nvPicPr>
        <p:blipFill rotWithShape="1">
          <a:blip r:embed="rId3">
            <a:alphaModFix/>
          </a:blip>
          <a:srcRect b="0" l="178" r="178" t="0"/>
          <a:stretch/>
        </p:blipFill>
        <p:spPr>
          <a:xfrm>
            <a:off x="-3119" y="6780584"/>
            <a:ext cx="4527139" cy="4519021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2"/>
          <p:cNvSpPr txBox="1"/>
          <p:nvPr/>
        </p:nvSpPr>
        <p:spPr>
          <a:xfrm>
            <a:off x="4966159" y="9525607"/>
            <a:ext cx="5208517" cy="1776463"/>
          </a:xfrm>
          <a:prstGeom prst="rect">
            <a:avLst/>
          </a:prstGeom>
          <a:noFill/>
          <a:ln>
            <a:noFill/>
          </a:ln>
        </p:spPr>
        <p:txBody>
          <a:bodyPr anchorCtr="0" anchor="t" bIns="35900" lIns="71825" spcFirstLastPara="1" rIns="71825" wrap="square" tIns="359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b="1" lang="de-DE" sz="28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Vorn</a:t>
            </a:r>
            <a:r>
              <a:rPr b="1" i="0" lang="de-DE" sz="28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ame </a:t>
            </a:r>
            <a:r>
              <a:rPr b="1" lang="de-DE" sz="28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N</a:t>
            </a:r>
            <a:r>
              <a:rPr b="1" i="0" lang="de-DE" sz="28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ame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b="0" i="0" lang="de-DE" sz="28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Position</a:t>
            </a:r>
            <a:endParaRPr b="0" i="0" sz="2071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b="0" i="0" lang="de-DE" sz="28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Firma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Larissa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2025-08-04T10:05:10Z</dcterms:created>
</cp:coreProperties>
</file>